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84" d="100"/>
          <a:sy n="84" d="100"/>
        </p:scale>
        <p:origin x="33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83AE486-CA9E-1943-BAF0-6726BB2B8A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2988" y="2443163"/>
            <a:ext cx="5643562" cy="67865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55325D-A11A-244F-BDC5-303A3B51B504}"/>
              </a:ext>
            </a:extLst>
          </p:cNvPr>
          <p:cNvSpPr/>
          <p:nvPr userDrawn="1"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52D0F2-6B9F-F34B-8EC0-11732919C6D2}"/>
              </a:ext>
            </a:extLst>
          </p:cNvPr>
          <p:cNvSpPr/>
          <p:nvPr userDrawn="1"/>
        </p:nvSpPr>
        <p:spPr>
          <a:xfrm>
            <a:off x="385763" y="400050"/>
            <a:ext cx="7029450" cy="922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340574-DF94-6B43-A4E3-61B9CCF51C44}"/>
              </a:ext>
            </a:extLst>
          </p:cNvPr>
          <p:cNvSpPr txBox="1"/>
          <p:nvPr userDrawn="1"/>
        </p:nvSpPr>
        <p:spPr>
          <a:xfrm>
            <a:off x="350044" y="0"/>
            <a:ext cx="70294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2B2F17-36A2-DE47-835B-102F0F357E5A}"/>
              </a:ext>
            </a:extLst>
          </p:cNvPr>
          <p:cNvSpPr txBox="1"/>
          <p:nvPr userDrawn="1"/>
        </p:nvSpPr>
        <p:spPr>
          <a:xfrm>
            <a:off x="745328" y="2778355"/>
            <a:ext cx="6386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Special Father’s Day Issue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1F9350D-D197-E744-A59E-A48B115A4D1F}"/>
              </a:ext>
            </a:extLst>
          </p:cNvPr>
          <p:cNvCxnSpPr/>
          <p:nvPr userDrawn="1"/>
        </p:nvCxnSpPr>
        <p:spPr>
          <a:xfrm>
            <a:off x="742950" y="2700338"/>
            <a:ext cx="6400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2A256EF-B89F-8B4E-8462-81C8530B1D68}"/>
              </a:ext>
            </a:extLst>
          </p:cNvPr>
          <p:cNvCxnSpPr/>
          <p:nvPr userDrawn="1"/>
        </p:nvCxnSpPr>
        <p:spPr>
          <a:xfrm>
            <a:off x="738185" y="3309942"/>
            <a:ext cx="6400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AF00E6E-83CC-E64B-83C1-2F245D2FD54C}"/>
              </a:ext>
            </a:extLst>
          </p:cNvPr>
          <p:cNvSpPr txBox="1"/>
          <p:nvPr userDrawn="1"/>
        </p:nvSpPr>
        <p:spPr>
          <a:xfrm>
            <a:off x="5257800" y="6015038"/>
            <a:ext cx="18811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Tells How Dad is</a:t>
            </a:r>
          </a:p>
          <a:p>
            <a:r>
              <a:rPr lang="en-US" dirty="0"/>
              <a:t>A Superhero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A902E2-2779-4A48-AE1A-6BE3486783A0}"/>
              </a:ext>
            </a:extLst>
          </p:cNvPr>
          <p:cNvSpPr txBox="1"/>
          <p:nvPr userDrawn="1"/>
        </p:nvSpPr>
        <p:spPr>
          <a:xfrm>
            <a:off x="5281613" y="7024688"/>
            <a:ext cx="18811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Presents Father of the Year Award!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9876E4-7351-EF47-8270-78548C8293C8}"/>
              </a:ext>
            </a:extLst>
          </p:cNvPr>
          <p:cNvSpPr txBox="1"/>
          <p:nvPr userDrawn="1"/>
        </p:nvSpPr>
        <p:spPr>
          <a:xfrm>
            <a:off x="5314954" y="8081040"/>
            <a:ext cx="188118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Finds a Million Ways to Say         “I Love you, Dad!”</a:t>
            </a:r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3A9596B1-7527-5340-8AD7-BB4A871AEE9E}"/>
              </a:ext>
            </a:extLst>
          </p:cNvPr>
          <p:cNvSpPr/>
          <p:nvPr userDrawn="1"/>
        </p:nvSpPr>
        <p:spPr>
          <a:xfrm rot="13096279">
            <a:off x="-709820" y="8700874"/>
            <a:ext cx="4047508" cy="1070348"/>
          </a:xfrm>
          <a:custGeom>
            <a:avLst/>
            <a:gdLst>
              <a:gd name="connsiteX0" fmla="*/ 0 w 3006929"/>
              <a:gd name="connsiteY0" fmla="*/ 895953 h 895953"/>
              <a:gd name="connsiteX1" fmla="*/ 659036 w 3006929"/>
              <a:gd name="connsiteY1" fmla="*/ 0 h 895953"/>
              <a:gd name="connsiteX2" fmla="*/ 2347893 w 3006929"/>
              <a:gd name="connsiteY2" fmla="*/ 0 h 895953"/>
              <a:gd name="connsiteX3" fmla="*/ 3006929 w 3006929"/>
              <a:gd name="connsiteY3" fmla="*/ 895953 h 895953"/>
              <a:gd name="connsiteX4" fmla="*/ 0 w 3006929"/>
              <a:gd name="connsiteY4" fmla="*/ 895953 h 895953"/>
              <a:gd name="connsiteX0" fmla="*/ 0 w 3964875"/>
              <a:gd name="connsiteY0" fmla="*/ 996564 h 996564"/>
              <a:gd name="connsiteX1" fmla="*/ 1616982 w 3964875"/>
              <a:gd name="connsiteY1" fmla="*/ 0 h 996564"/>
              <a:gd name="connsiteX2" fmla="*/ 3305839 w 3964875"/>
              <a:gd name="connsiteY2" fmla="*/ 0 h 996564"/>
              <a:gd name="connsiteX3" fmla="*/ 3964875 w 3964875"/>
              <a:gd name="connsiteY3" fmla="*/ 895953 h 996564"/>
              <a:gd name="connsiteX4" fmla="*/ 0 w 3964875"/>
              <a:gd name="connsiteY4" fmla="*/ 996564 h 996564"/>
              <a:gd name="connsiteX0" fmla="*/ 0 w 3964875"/>
              <a:gd name="connsiteY0" fmla="*/ 996564 h 996564"/>
              <a:gd name="connsiteX1" fmla="*/ 1328950 w 3964875"/>
              <a:gd name="connsiteY1" fmla="*/ 27054 h 996564"/>
              <a:gd name="connsiteX2" fmla="*/ 3305839 w 3964875"/>
              <a:gd name="connsiteY2" fmla="*/ 0 h 996564"/>
              <a:gd name="connsiteX3" fmla="*/ 3964875 w 3964875"/>
              <a:gd name="connsiteY3" fmla="*/ 895953 h 996564"/>
              <a:gd name="connsiteX4" fmla="*/ 0 w 3964875"/>
              <a:gd name="connsiteY4" fmla="*/ 996564 h 996564"/>
              <a:gd name="connsiteX0" fmla="*/ 0 w 3964875"/>
              <a:gd name="connsiteY0" fmla="*/ 1005528 h 1005528"/>
              <a:gd name="connsiteX1" fmla="*/ 1282335 w 3964875"/>
              <a:gd name="connsiteY1" fmla="*/ 0 h 1005528"/>
              <a:gd name="connsiteX2" fmla="*/ 3305839 w 3964875"/>
              <a:gd name="connsiteY2" fmla="*/ 8964 h 1005528"/>
              <a:gd name="connsiteX3" fmla="*/ 3964875 w 3964875"/>
              <a:gd name="connsiteY3" fmla="*/ 904917 h 1005528"/>
              <a:gd name="connsiteX4" fmla="*/ 0 w 3964875"/>
              <a:gd name="connsiteY4" fmla="*/ 1005528 h 1005528"/>
              <a:gd name="connsiteX0" fmla="*/ 0 w 4012111"/>
              <a:gd name="connsiteY0" fmla="*/ 1060992 h 1060992"/>
              <a:gd name="connsiteX1" fmla="*/ 1329571 w 4012111"/>
              <a:gd name="connsiteY1" fmla="*/ 0 h 1060992"/>
              <a:gd name="connsiteX2" fmla="*/ 3353075 w 4012111"/>
              <a:gd name="connsiteY2" fmla="*/ 8964 h 1060992"/>
              <a:gd name="connsiteX3" fmla="*/ 4012111 w 4012111"/>
              <a:gd name="connsiteY3" fmla="*/ 904917 h 1060992"/>
              <a:gd name="connsiteX4" fmla="*/ 0 w 4012111"/>
              <a:gd name="connsiteY4" fmla="*/ 1060992 h 1060992"/>
              <a:gd name="connsiteX0" fmla="*/ 0 w 4012111"/>
              <a:gd name="connsiteY0" fmla="*/ 1070348 h 1070348"/>
              <a:gd name="connsiteX1" fmla="*/ 1329571 w 4012111"/>
              <a:gd name="connsiteY1" fmla="*/ 9356 h 1070348"/>
              <a:gd name="connsiteX2" fmla="*/ 3284027 w 4012111"/>
              <a:gd name="connsiteY2" fmla="*/ 0 h 1070348"/>
              <a:gd name="connsiteX3" fmla="*/ 4012111 w 4012111"/>
              <a:gd name="connsiteY3" fmla="*/ 914273 h 1070348"/>
              <a:gd name="connsiteX4" fmla="*/ 0 w 4012111"/>
              <a:gd name="connsiteY4" fmla="*/ 1070348 h 1070348"/>
              <a:gd name="connsiteX0" fmla="*/ 0 w 4047508"/>
              <a:gd name="connsiteY0" fmla="*/ 1070348 h 1070348"/>
              <a:gd name="connsiteX1" fmla="*/ 1329571 w 4047508"/>
              <a:gd name="connsiteY1" fmla="*/ 9356 h 1070348"/>
              <a:gd name="connsiteX2" fmla="*/ 3284027 w 4047508"/>
              <a:gd name="connsiteY2" fmla="*/ 0 h 1070348"/>
              <a:gd name="connsiteX3" fmla="*/ 4047508 w 4047508"/>
              <a:gd name="connsiteY3" fmla="*/ 959140 h 1070348"/>
              <a:gd name="connsiteX4" fmla="*/ 0 w 4047508"/>
              <a:gd name="connsiteY4" fmla="*/ 1070348 h 1070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47508" h="1070348">
                <a:moveTo>
                  <a:pt x="0" y="1070348"/>
                </a:moveTo>
                <a:lnTo>
                  <a:pt x="1329571" y="9356"/>
                </a:lnTo>
                <a:lnTo>
                  <a:pt x="3284027" y="0"/>
                </a:lnTo>
                <a:lnTo>
                  <a:pt x="4047508" y="959140"/>
                </a:lnTo>
                <a:lnTo>
                  <a:pt x="0" y="107034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C08991-BFD7-5B45-A4F7-DE98956E3FFF}"/>
              </a:ext>
            </a:extLst>
          </p:cNvPr>
          <p:cNvSpPr txBox="1"/>
          <p:nvPr userDrawn="1"/>
        </p:nvSpPr>
        <p:spPr>
          <a:xfrm rot="2255892">
            <a:off x="-230819" y="8634104"/>
            <a:ext cx="29360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2019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Edition</a:t>
            </a:r>
          </a:p>
        </p:txBody>
      </p:sp>
    </p:spTree>
    <p:extLst>
      <p:ext uri="{BB962C8B-B14F-4D97-AF65-F5344CB8AC3E}">
        <p14:creationId xmlns:p14="http://schemas.microsoft.com/office/powerpoint/2010/main" val="201529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3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6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7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5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6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4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3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0F77B-3595-FA4C-B008-06214EABE99F}" type="datetimeFigureOut">
              <a:rPr lang="en-US" smtClean="0"/>
              <a:t>5/13/19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4F8C6-B292-9F49-B430-F0954FE5C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4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826FC6-0FF9-3D4A-9415-83739CB598E5}"/>
              </a:ext>
            </a:extLst>
          </p:cNvPr>
          <p:cNvSpPr/>
          <p:nvPr/>
        </p:nvSpPr>
        <p:spPr>
          <a:xfrm>
            <a:off x="4937760" y="4537055"/>
            <a:ext cx="2362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537107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1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cp:lastPrinted>2019-05-13T18:57:44Z</cp:lastPrinted>
  <dcterms:created xsi:type="dcterms:W3CDTF">2019-05-13T15:38:37Z</dcterms:created>
  <dcterms:modified xsi:type="dcterms:W3CDTF">2019-05-13T21:32:43Z</dcterms:modified>
</cp:coreProperties>
</file>